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24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08e04f97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08e04f97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08e04f97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08e04f97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24ec33d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24ec33d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08e04f9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08e04f9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Address the way it would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08e04f97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08e04f97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79a4e85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79a4e85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79a4e85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79a4e85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Issues + Solutions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Privacy (within schools signing the agreements to allow for this software)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Efficiency with masks (relying on mask mandate to be removed for accuracy to significantly improve)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Multiple people entering (Semantic Segmentation)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Weird angles (may have to ask people to look up, habit that will develop over time)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Anti Face Spoofing (solution = better camera or including in code, EAR ratio blip or smth)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Jack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7ce0853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7ce085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79a4e85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79a4e8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6482750" y="-316550"/>
            <a:ext cx="3157500" cy="1400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idx="4294967295" type="ctrTitle"/>
          </p:nvPr>
        </p:nvSpPr>
        <p:spPr>
          <a:xfrm>
            <a:off x="1159650" y="641250"/>
            <a:ext cx="6824700" cy="386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Project 6: Automatic Registration in Classrooms</a:t>
            </a:r>
            <a:endParaRPr sz="4800"/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287" y="0"/>
            <a:ext cx="2567624" cy="9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995700" y="3740900"/>
            <a:ext cx="71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12 David Han, 15 Krish Gupta, 38 Jack Xiang</a:t>
            </a:r>
            <a:endParaRPr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503425" y="911700"/>
            <a:ext cx="2407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&amp; Motivation</a:t>
            </a:r>
            <a:endParaRPr/>
          </a:p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844325" y="67500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Classrooms + Traditional Attendance Methods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Time consuming + Sometimes teachers forget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This is the case for most schools (especially those that have paper attendance)</a:t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015" y="3610625"/>
            <a:ext cx="2985984" cy="13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825" y="3555588"/>
            <a:ext cx="2173000" cy="15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503425" y="911700"/>
            <a:ext cx="2407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874500" y="420450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Streamline attendance taking process within classes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Ensure a high level of accuracy</a:t>
            </a:r>
            <a:endParaRPr/>
          </a:p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b="0" l="0" r="33656" t="0"/>
          <a:stretch/>
        </p:blipFill>
        <p:spPr>
          <a:xfrm>
            <a:off x="6877000" y="3143425"/>
            <a:ext cx="2114600" cy="18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503425" y="911700"/>
            <a:ext cx="2407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Solution</a:t>
            </a:r>
            <a:endParaRPr/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844325" y="797700"/>
            <a:ext cx="4842600" cy="248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-GB"/>
              <a:t>We can use facial recognition, placing a camera at the door of every classroom, to automatically recognise and register students.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325" y="3433725"/>
            <a:ext cx="2540076" cy="13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450" y="3433725"/>
            <a:ext cx="1694775" cy="1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503425" y="911700"/>
            <a:ext cx="2407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844325" y="419925"/>
            <a:ext cx="4842600" cy="25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Face-recognition library 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Recognises face landmarks and compares to existing images of students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Output attendance list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825" y="3247500"/>
            <a:ext cx="2039624" cy="16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0" l="0" r="4085" t="0"/>
          <a:stretch/>
        </p:blipFill>
        <p:spPr>
          <a:xfrm>
            <a:off x="6463650" y="3247500"/>
            <a:ext cx="2550475" cy="165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5"/>
          <p:cNvCxnSpPr>
            <a:stCxn id="127" idx="3"/>
            <a:endCxn id="128" idx="1"/>
          </p:cNvCxnSpPr>
          <p:nvPr/>
        </p:nvCxnSpPr>
        <p:spPr>
          <a:xfrm>
            <a:off x="5819449" y="4074575"/>
            <a:ext cx="644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503425" y="911700"/>
            <a:ext cx="2407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accurate is it?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755600" y="3112775"/>
            <a:ext cx="5299800" cy="148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/>
              <a:t>Good for detecting known faces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/>
              <a:t>Bad when encountering unknown faces</a:t>
            </a:r>
            <a:endParaRPr sz="2000"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62" y="976275"/>
            <a:ext cx="3417575" cy="198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838" y="1055975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88" y="1055975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38" y="1055975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038" y="1055975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288" y="1055975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288" y="162765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038" y="157045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88" y="213670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38" y="213670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88" y="213670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838" y="213670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838" y="1596337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088" y="1596350"/>
            <a:ext cx="435625" cy="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963" y="1596350"/>
            <a:ext cx="435625" cy="448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6201338" y="1055900"/>
            <a:ext cx="435600" cy="41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-GB" sz="5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1" sz="5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6215513" y="1596300"/>
            <a:ext cx="435600" cy="41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-GB" sz="5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1" sz="5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8070875" y="1445775"/>
            <a:ext cx="10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13/14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Correct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325" y="2982225"/>
            <a:ext cx="2110999" cy="162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699000" y="911700"/>
            <a:ext cx="22284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limitations?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10515" r="11071" t="0"/>
          <a:stretch/>
        </p:blipFill>
        <p:spPr>
          <a:xfrm>
            <a:off x="3862550" y="579650"/>
            <a:ext cx="2047724" cy="17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b="37799" l="17091" r="14922" t="14449"/>
          <a:stretch/>
        </p:blipFill>
        <p:spPr>
          <a:xfrm>
            <a:off x="3862550" y="2901475"/>
            <a:ext cx="1867631" cy="17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5168600" y="2571750"/>
            <a:ext cx="1725300" cy="854400"/>
          </a:xfrm>
          <a:prstGeom prst="wedgeEllipseCallout">
            <a:avLst>
              <a:gd fmla="val -46730" name="adj1"/>
              <a:gd fmla="val 794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use my face!!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7150" y="579650"/>
            <a:ext cx="2179180" cy="17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8087000" y="1066850"/>
            <a:ext cx="2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 on the Project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828200" y="8698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Familiarised more with Jupyter, Linux OS, GitHub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Very glad to test our project on our class at school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/>
              <a:t>Understanding that solving a real-world problem is not easy!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4294967295" type="ctrTitle"/>
          </p:nvPr>
        </p:nvSpPr>
        <p:spPr>
          <a:xfrm>
            <a:off x="1159650" y="641250"/>
            <a:ext cx="6824700" cy="386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Thank You!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